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E4E8"/>
    <a:srgbClr val="B5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75" d="100"/>
          <a:sy n="75" d="100"/>
        </p:scale>
        <p:origin x="178" y="1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0AB9-2530-29D4-CFA1-60B22C72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7A6FD-4BE5-FEEE-9C19-8E232AAFC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5F526-25DD-C51B-947A-AD2482A5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A94F-4ABF-3F31-0E5F-7811A6DC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F4E9B-DE00-B2E9-A0E8-D0E1FA8D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2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AE0B-2039-4194-BED3-81D8BC86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50BB0-AC36-A5D1-9AB0-39738AF1D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DC52A-AA64-9340-01C4-80A6B808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C5AC3-61E7-1594-EFAF-03719645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30EF7-DF51-89EB-92A3-5E7445A4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8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88733-FA6D-87B8-D546-54BE11095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F19D5-C580-9AF7-05C0-6447A1BC0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352A3-E756-EA02-6B2F-6D92598ED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24266-48F1-03B7-948C-535CCBE5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33CE-6B27-9DD4-D0DD-2BE04DBF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3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00F1-E82F-7441-ACF2-F2BF3434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285EE-DFBB-8169-6010-A4D899C1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70D2E-E25A-1E2C-0D20-7CC8B87D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A2377-83B9-D8B3-FD26-D70DF18F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189D2-6D0A-71DE-BA90-51929868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0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F33F-FAC8-6591-9974-D9689CE4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4DF4F-CA6D-9BB7-8FC0-78F0D1A38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C17F-C4F5-352A-40E7-BE13B263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B71E2-1CD8-0A92-C757-7D670D33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F9DE9-27AC-2EFE-9545-C086F31A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56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BA33-F336-1503-0C0E-1918D268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F0D1D-C180-E291-FC11-68620BBD7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60BE6-74BF-D052-F74C-551F2E520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C429F-09BC-33CF-9E0B-DFBDC3D7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AABBD-F315-07FE-B613-2AAB9207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F68E5-A4ED-7F7C-9356-57C56EF0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113C-4057-8667-9C55-FD10ABD3A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75DFB-9BAB-EBDC-7C28-08CADEB40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F5CE2-0334-7E62-62C9-40C28F659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91088-4C45-78E3-3318-8D16E2FC9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7248E-0528-4294-7E1B-07735273A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434B0-5D32-9336-16C2-33B498CE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F8C46-ADDE-8C4C-B74C-27BBE0E2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A43D0-B34A-05F5-EB24-AC3003F2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6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6A72-CD64-6AB8-4375-5ECC8ACB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41FAE-B049-F420-F78C-5AF0DB9A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4E63F-5C27-4956-9D54-A03442D2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72CCF-6899-92B2-2B1F-CF37D3A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69841-8DB2-B0DD-40EA-494A45F5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5DECB-9486-10EF-518F-C1CC234E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C38E-CD40-102E-C50F-A0588A4A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4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5A84-CE66-27B5-452F-1193DEF5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81DD-5301-DD42-5322-9A7F98C85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9A93A-C53A-660F-926D-29F4DDF5B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66992-2EDC-C722-D51D-EB18D049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E1273-9B5F-1E76-2935-8C42C1C72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31AB5-4865-04EF-E232-072CA966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A929-5CA2-4A3E-67CE-1C3B7D26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EEFFD-C175-0936-4B52-B4F34D5AE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CBDF2-FA51-54F3-73B8-D8E44CE05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8D1FB-0F60-9638-F30A-D31CFFE6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DD71C-97D4-D23E-F2CB-141C56E0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8440D-0840-4458-2CE4-AA7F6940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3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032C-70EF-3A32-F0D2-0AFD905F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28161-FA3F-C1F3-B2C9-B177616C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A4127-106A-7E42-7921-BE214C59A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7F76E-C7E7-482B-8F8F-76CC29E79A52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A75FE-7088-1FBC-689F-090666663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0AEF6-1842-54B6-C5CF-A8741F16B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1BE1A-DE0B-4BD5-A89F-16B6C578E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3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.png"/><Relationship Id="rId1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.jpeg"/><Relationship Id="rId17" Type="http://schemas.openxmlformats.org/officeDocument/2006/relationships/image" Target="../media/image16.png"/><Relationship Id="rId2" Type="http://schemas.openxmlformats.org/officeDocument/2006/relationships/image" Target="../media/image9.png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6F5B0AC-BE0F-80E6-418E-373B435B35C9}"/>
              </a:ext>
            </a:extLst>
          </p:cNvPr>
          <p:cNvSpPr/>
          <p:nvPr/>
        </p:nvSpPr>
        <p:spPr>
          <a:xfrm>
            <a:off x="663195" y="1861954"/>
            <a:ext cx="3619500" cy="361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697A83-CE77-F673-9BE6-7DF91D3EB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770001" y="155829"/>
            <a:ext cx="1932971" cy="1932971"/>
          </a:xfrm>
          <a:prstGeom prst="rect">
            <a:avLst/>
          </a:prstGeom>
        </p:spPr>
      </p:pic>
      <p:grpSp>
        <p:nvGrpSpPr>
          <p:cNvPr id="4" name="그룹 23">
            <a:extLst>
              <a:ext uri="{FF2B5EF4-FFF2-40B4-BE49-F238E27FC236}">
                <a16:creationId xmlns:a16="http://schemas.microsoft.com/office/drawing/2014/main" id="{9CCABA0E-D4BD-CC2C-045A-2BB0FF954569}"/>
              </a:ext>
            </a:extLst>
          </p:cNvPr>
          <p:cNvGrpSpPr/>
          <p:nvPr/>
        </p:nvGrpSpPr>
        <p:grpSpPr>
          <a:xfrm>
            <a:off x="8185895" y="2703437"/>
            <a:ext cx="1932971" cy="1932971"/>
            <a:chOff x="6502926" y="4216927"/>
            <a:chExt cx="1932971" cy="1932971"/>
          </a:xfrm>
        </p:grpSpPr>
        <p:pic>
          <p:nvPicPr>
            <p:cNvPr id="5" name="Picture 11" descr="Illustration depicting two black holes circling one another and producing gravitational waves">
              <a:extLst>
                <a:ext uri="{FF2B5EF4-FFF2-40B4-BE49-F238E27FC236}">
                  <a16:creationId xmlns:a16="http://schemas.microsoft.com/office/drawing/2014/main" id="{1C3DBA1B-C0A8-8220-47B7-A547595956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56" t="22913" r="3644" b="4377"/>
            <a:stretch/>
          </p:blipFill>
          <p:spPr bwMode="auto">
            <a:xfrm>
              <a:off x="6502926" y="4216927"/>
              <a:ext cx="1932971" cy="1932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44">
              <a:extLst>
                <a:ext uri="{FF2B5EF4-FFF2-40B4-BE49-F238E27FC236}">
                  <a16:creationId xmlns:a16="http://schemas.microsoft.com/office/drawing/2014/main" id="{D334BD73-D5DB-FAE7-B05D-D084F816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27" b="93353" l="6398" r="94298">
                          <a14:foregroundMark x1="7093" y1="13873" x2="6398" y2="21676"/>
                          <a14:foregroundMark x1="93324" y1="12428" x2="94298" y2="18497"/>
                          <a14:foregroundMark x1="18220" y1="93353" x2="22949" y2="901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700000">
              <a:off x="7399682" y="5485271"/>
              <a:ext cx="999776" cy="481116"/>
            </a:xfrm>
            <a:prstGeom prst="rect">
              <a:avLst/>
            </a:prstGeom>
            <a:effectLst>
              <a:glow rad="63500">
                <a:schemeClr val="tx1">
                  <a:alpha val="82000"/>
                </a:schemeClr>
              </a:glow>
            </a:effectLst>
          </p:spPr>
        </p:pic>
      </p:grpSp>
      <p:grpSp>
        <p:nvGrpSpPr>
          <p:cNvPr id="7" name="그룹 1">
            <a:extLst>
              <a:ext uri="{FF2B5EF4-FFF2-40B4-BE49-F238E27FC236}">
                <a16:creationId xmlns:a16="http://schemas.microsoft.com/office/drawing/2014/main" id="{DBE12A8E-F790-CD53-28D7-3515EB8E36F4}"/>
              </a:ext>
            </a:extLst>
          </p:cNvPr>
          <p:cNvGrpSpPr/>
          <p:nvPr/>
        </p:nvGrpSpPr>
        <p:grpSpPr>
          <a:xfrm>
            <a:off x="8185895" y="1668113"/>
            <a:ext cx="1944529" cy="995910"/>
            <a:chOff x="6500157" y="2308805"/>
            <a:chExt cx="1944529" cy="995910"/>
          </a:xfrm>
        </p:grpSpPr>
        <p:pic>
          <p:nvPicPr>
            <p:cNvPr id="8" name="그림 20">
              <a:extLst>
                <a:ext uri="{FF2B5EF4-FFF2-40B4-BE49-F238E27FC236}">
                  <a16:creationId xmlns:a16="http://schemas.microsoft.com/office/drawing/2014/main" id="{BB078DCD-249C-4833-CC08-39019AD9C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90"/>
            <a:stretch/>
          </p:blipFill>
          <p:spPr>
            <a:xfrm>
              <a:off x="6500158" y="2308805"/>
              <a:ext cx="1944528" cy="995910"/>
            </a:xfrm>
            <a:prstGeom prst="rect">
              <a:avLst/>
            </a:prstGeom>
          </p:spPr>
        </p:pic>
        <p:pic>
          <p:nvPicPr>
            <p:cNvPr id="9" name="Picture 2" descr="Gravitational lens - Wikipedia">
              <a:extLst>
                <a:ext uri="{FF2B5EF4-FFF2-40B4-BE49-F238E27FC236}">
                  <a16:creationId xmlns:a16="http://schemas.microsoft.com/office/drawing/2014/main" id="{BC4EF682-4987-0695-8C2D-1C4C610B4A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3" t="9832" r="23458"/>
            <a:stretch/>
          </p:blipFill>
          <p:spPr bwMode="auto">
            <a:xfrm>
              <a:off x="6500157" y="2346761"/>
              <a:ext cx="927225" cy="92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354EBF-13C8-D357-6E2B-64AC38B5BA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7" b="107"/>
          <a:stretch/>
        </p:blipFill>
        <p:spPr>
          <a:xfrm>
            <a:off x="5700224" y="2703437"/>
            <a:ext cx="1932971" cy="19329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16CBDF-1E68-1E62-A07B-3D6C88B7AD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895" y="1861954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6FDFC3-0D4F-7E6D-19C3-CBD829C93F13}"/>
              </a:ext>
            </a:extLst>
          </p:cNvPr>
          <p:cNvSpPr/>
          <p:nvPr/>
        </p:nvSpPr>
        <p:spPr>
          <a:xfrm>
            <a:off x="4006105" y="1740643"/>
            <a:ext cx="3665481" cy="366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4AE94F-5A13-43B4-443B-948B0AED54D1}"/>
              </a:ext>
            </a:extLst>
          </p:cNvPr>
          <p:cNvSpPr/>
          <p:nvPr/>
        </p:nvSpPr>
        <p:spPr>
          <a:xfrm>
            <a:off x="4006105" y="1740643"/>
            <a:ext cx="3665480" cy="3665480"/>
          </a:xfrm>
          <a:prstGeom prst="rect">
            <a:avLst/>
          </a:prstGeom>
          <a:gradFill>
            <a:gsLst>
              <a:gs pos="0">
                <a:srgbClr val="36E4E8"/>
              </a:gs>
              <a:gs pos="49000">
                <a:srgbClr val="92C6F9"/>
              </a:gs>
              <a:gs pos="99000">
                <a:srgbClr val="B5BAFF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CAECD8-BCC8-28E6-D0E8-C58EF0C7CB35}"/>
              </a:ext>
            </a:extLst>
          </p:cNvPr>
          <p:cNvSpPr/>
          <p:nvPr/>
        </p:nvSpPr>
        <p:spPr>
          <a:xfrm>
            <a:off x="231903" y="1740644"/>
            <a:ext cx="3665481" cy="366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018CF4-06E4-22B8-CB3D-6553DB7C6907}"/>
              </a:ext>
            </a:extLst>
          </p:cNvPr>
          <p:cNvSpPr/>
          <p:nvPr/>
        </p:nvSpPr>
        <p:spPr>
          <a:xfrm>
            <a:off x="7780307" y="1740642"/>
            <a:ext cx="3665481" cy="366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CBE139-E43D-4787-160F-9EADF0524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7" t="6674" r="16107" b="5969"/>
          <a:stretch/>
        </p:blipFill>
        <p:spPr>
          <a:xfrm>
            <a:off x="228835" y="1740645"/>
            <a:ext cx="3665482" cy="36654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8E70CD0-BDB4-B7E6-BABF-EDE1D5978F5D}"/>
              </a:ext>
            </a:extLst>
          </p:cNvPr>
          <p:cNvGrpSpPr/>
          <p:nvPr/>
        </p:nvGrpSpPr>
        <p:grpSpPr>
          <a:xfrm>
            <a:off x="983764" y="2518434"/>
            <a:ext cx="2109904" cy="2109904"/>
            <a:chOff x="2023266" y="2518434"/>
            <a:chExt cx="2109904" cy="210990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0AA003E-BC56-6E39-5F42-D877F0886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3266" y="2518434"/>
              <a:ext cx="2109904" cy="2109904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C570135F-6FB1-9220-F27B-AF6695F0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96" b="95153" l="755" r="89686">
                          <a14:foregroundMark x1="29686" y1="3827" x2="29811" y2="12245"/>
                          <a14:foregroundMark x1="58113" y1="2296" x2="59119" y2="2296"/>
                          <a14:foregroundMark x1="4780" y1="95408" x2="7547" y2="91582"/>
                          <a14:foregroundMark x1="755" y1="91582" x2="1006" y2="93112"/>
                        </a14:backgroundRemoval>
                      </a14:imgEffect>
                      <a14:imgEffect>
                        <a14:brightnessContrast bright="100000" contras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531" y="4312570"/>
              <a:ext cx="252690" cy="12459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2733A2-B4CF-3B55-3D07-1F410567ED26}"/>
              </a:ext>
            </a:extLst>
          </p:cNvPr>
          <p:cNvGrpSpPr/>
          <p:nvPr/>
        </p:nvGrpSpPr>
        <p:grpSpPr>
          <a:xfrm>
            <a:off x="4071702" y="2176847"/>
            <a:ext cx="3534286" cy="2793072"/>
            <a:chOff x="4457700" y="2514600"/>
            <a:chExt cx="2954158" cy="233461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7C5522C-332F-8BF3-454A-BA7AA8A2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57700" y="2514600"/>
              <a:ext cx="1638300" cy="18288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00F4800-C53D-388F-D71E-8D848C9C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06908" y="3096610"/>
              <a:ext cx="1504950" cy="1752600"/>
            </a:xfrm>
            <a:prstGeom prst="rect">
              <a:avLst/>
            </a:prstGeom>
          </p:spPr>
        </p:pic>
      </p:grpSp>
      <p:pic>
        <p:nvPicPr>
          <p:cNvPr id="27" name="그림 27">
            <a:extLst>
              <a:ext uri="{FF2B5EF4-FFF2-40B4-BE49-F238E27FC236}">
                <a16:creationId xmlns:a16="http://schemas.microsoft.com/office/drawing/2014/main" id="{8C7CA32E-E858-A142-ECA8-A23FCF4BA00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267" r="7415" b="9532"/>
          <a:stretch/>
        </p:blipFill>
        <p:spPr>
          <a:xfrm>
            <a:off x="9659148" y="2795016"/>
            <a:ext cx="1768596" cy="258265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3EFEDD1-78A5-5B36-9C76-B2EBE9B22872}"/>
              </a:ext>
            </a:extLst>
          </p:cNvPr>
          <p:cNvGrpSpPr/>
          <p:nvPr/>
        </p:nvGrpSpPr>
        <p:grpSpPr>
          <a:xfrm>
            <a:off x="8001718" y="1925538"/>
            <a:ext cx="2134840" cy="3258800"/>
            <a:chOff x="8185895" y="1668113"/>
            <a:chExt cx="1944529" cy="2968295"/>
          </a:xfrm>
        </p:grpSpPr>
        <p:grpSp>
          <p:nvGrpSpPr>
            <p:cNvPr id="14" name="그룹 23">
              <a:extLst>
                <a:ext uri="{FF2B5EF4-FFF2-40B4-BE49-F238E27FC236}">
                  <a16:creationId xmlns:a16="http://schemas.microsoft.com/office/drawing/2014/main" id="{E77CB807-7E9E-AB4E-7EBC-B74D840F2068}"/>
                </a:ext>
              </a:extLst>
            </p:cNvPr>
            <p:cNvGrpSpPr/>
            <p:nvPr/>
          </p:nvGrpSpPr>
          <p:grpSpPr>
            <a:xfrm>
              <a:off x="8185895" y="2703437"/>
              <a:ext cx="1932971" cy="1932971"/>
              <a:chOff x="6502926" y="4216927"/>
              <a:chExt cx="1932971" cy="1932971"/>
            </a:xfrm>
          </p:grpSpPr>
          <p:pic>
            <p:nvPicPr>
              <p:cNvPr id="15" name="Picture 11" descr="Illustration depicting two black holes circling one another and producing gravitational waves">
                <a:extLst>
                  <a:ext uri="{FF2B5EF4-FFF2-40B4-BE49-F238E27FC236}">
                    <a16:creationId xmlns:a16="http://schemas.microsoft.com/office/drawing/2014/main" id="{7CB8F24A-B683-FA92-7AE6-84FDF12523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56" t="22913" r="3644" b="4377"/>
              <a:stretch/>
            </p:blipFill>
            <p:spPr bwMode="auto">
              <a:xfrm>
                <a:off x="6502926" y="4216927"/>
                <a:ext cx="1932971" cy="1932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그림 44">
                <a:extLst>
                  <a:ext uri="{FF2B5EF4-FFF2-40B4-BE49-F238E27FC236}">
                    <a16:creationId xmlns:a16="http://schemas.microsoft.com/office/drawing/2014/main" id="{E7758FBC-0B24-DFB2-9225-2EB1C6104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827" b="93353" l="6398" r="94298">
                            <a14:foregroundMark x1="7093" y1="13873" x2="6398" y2="21676"/>
                            <a14:foregroundMark x1="93324" y1="12428" x2="94298" y2="18497"/>
                            <a14:foregroundMark x1="18220" y1="93353" x2="22949" y2="9017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700000">
                <a:off x="7399682" y="5485271"/>
                <a:ext cx="999776" cy="481116"/>
              </a:xfrm>
              <a:prstGeom prst="rect">
                <a:avLst/>
              </a:prstGeom>
              <a:effectLst>
                <a:glow rad="63500">
                  <a:schemeClr val="tx1">
                    <a:alpha val="82000"/>
                  </a:schemeClr>
                </a:glow>
              </a:effectLst>
            </p:spPr>
          </p:pic>
        </p:grpSp>
        <p:grpSp>
          <p:nvGrpSpPr>
            <p:cNvPr id="17" name="그룹 1">
              <a:extLst>
                <a:ext uri="{FF2B5EF4-FFF2-40B4-BE49-F238E27FC236}">
                  <a16:creationId xmlns:a16="http://schemas.microsoft.com/office/drawing/2014/main" id="{1CC984BB-5712-A470-A5CF-2827F125AAFA}"/>
                </a:ext>
              </a:extLst>
            </p:cNvPr>
            <p:cNvGrpSpPr/>
            <p:nvPr/>
          </p:nvGrpSpPr>
          <p:grpSpPr>
            <a:xfrm>
              <a:off x="8185895" y="1668113"/>
              <a:ext cx="1944529" cy="995910"/>
              <a:chOff x="6500157" y="2308805"/>
              <a:chExt cx="1944529" cy="995910"/>
            </a:xfrm>
          </p:grpSpPr>
          <p:pic>
            <p:nvPicPr>
              <p:cNvPr id="18" name="그림 20">
                <a:extLst>
                  <a:ext uri="{FF2B5EF4-FFF2-40B4-BE49-F238E27FC236}">
                    <a16:creationId xmlns:a16="http://schemas.microsoft.com/office/drawing/2014/main" id="{83ED031A-3ED3-833A-6392-1E83B8A0CA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1990"/>
              <a:stretch/>
            </p:blipFill>
            <p:spPr>
              <a:xfrm>
                <a:off x="6500158" y="2308805"/>
                <a:ext cx="1944528" cy="995910"/>
              </a:xfrm>
              <a:prstGeom prst="rect">
                <a:avLst/>
              </a:prstGeom>
            </p:spPr>
          </p:pic>
          <p:pic>
            <p:nvPicPr>
              <p:cNvPr id="19" name="Picture 2" descr="Gravitational lens - Wikipedia">
                <a:extLst>
                  <a:ext uri="{FF2B5EF4-FFF2-40B4-BE49-F238E27FC236}">
                    <a16:creationId xmlns:a16="http://schemas.microsoft.com/office/drawing/2014/main" id="{9D0F7CD7-FCE2-C644-E526-A8CD93EAF1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63" t="9832" r="23458"/>
              <a:stretch/>
            </p:blipFill>
            <p:spPr bwMode="auto">
              <a:xfrm>
                <a:off x="6500157" y="2346761"/>
                <a:ext cx="927225" cy="927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3313A46-4B36-497D-5552-8807283664F1}"/>
              </a:ext>
            </a:extLst>
          </p:cNvPr>
          <p:cNvSpPr/>
          <p:nvPr/>
        </p:nvSpPr>
        <p:spPr>
          <a:xfrm>
            <a:off x="7780307" y="1740642"/>
            <a:ext cx="221785" cy="22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54BEAD-D36C-2E0D-2122-82EFCF8BDA77}"/>
              </a:ext>
            </a:extLst>
          </p:cNvPr>
          <p:cNvSpPr/>
          <p:nvPr/>
        </p:nvSpPr>
        <p:spPr>
          <a:xfrm>
            <a:off x="7780307" y="5184338"/>
            <a:ext cx="221785" cy="221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9D3F57-A734-F054-1983-9BA16B180E3E}"/>
              </a:ext>
            </a:extLst>
          </p:cNvPr>
          <p:cNvSpPr/>
          <p:nvPr/>
        </p:nvSpPr>
        <p:spPr>
          <a:xfrm>
            <a:off x="7780307" y="1740642"/>
            <a:ext cx="3665481" cy="36654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69585F-2B45-3F8A-1F5A-832F783A817C}"/>
              </a:ext>
            </a:extLst>
          </p:cNvPr>
          <p:cNvSpPr/>
          <p:nvPr/>
        </p:nvSpPr>
        <p:spPr>
          <a:xfrm>
            <a:off x="228835" y="1740642"/>
            <a:ext cx="3665481" cy="36654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1064B8-1EC4-A305-34F8-F8CA117C1855}"/>
              </a:ext>
            </a:extLst>
          </p:cNvPr>
          <p:cNvSpPr/>
          <p:nvPr/>
        </p:nvSpPr>
        <p:spPr>
          <a:xfrm>
            <a:off x="4006105" y="1740642"/>
            <a:ext cx="3665481" cy="36654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44CE960B-1705-FEF9-8E18-D5E22C4D253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5092" t="25092" r="25092" b="25092"/>
          <a:stretch/>
        </p:blipFill>
        <p:spPr>
          <a:xfrm>
            <a:off x="4060467" y="-2819786"/>
            <a:ext cx="3665480" cy="36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91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JoonHwi</dc:creator>
  <cp:lastModifiedBy>Kim JoonHwi</cp:lastModifiedBy>
  <cp:revision>1</cp:revision>
  <dcterms:created xsi:type="dcterms:W3CDTF">2022-12-30T15:11:01Z</dcterms:created>
  <dcterms:modified xsi:type="dcterms:W3CDTF">2022-12-30T16:01:40Z</dcterms:modified>
</cp:coreProperties>
</file>